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6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5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7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9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4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3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0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3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71A18D-8103-48ED-B1D7-10B77A917FB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F9D8E47-DE90-4477-B866-A20E18CD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8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8.wa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2337-1D41-4879-9BE2-422828A23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Analyzing-ARP-traffic-using-Packet-Tracer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982A8-CD09-4892-BF34-7E8D1F05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4564" y="2250621"/>
            <a:ext cx="5418115" cy="235675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99382E-6D73-4790-A5BD-950CACF1A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COURSE WORK</a:t>
            </a:r>
          </a:p>
        </p:txBody>
      </p:sp>
    </p:spTree>
    <p:extLst>
      <p:ext uri="{BB962C8B-B14F-4D97-AF65-F5344CB8AC3E}">
        <p14:creationId xmlns:p14="http://schemas.microsoft.com/office/powerpoint/2010/main" val="238055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urtains"/>
        <p:sndAc>
          <p:stSnd>
            <p:snd r:embed="rId2" name="camera.wav"/>
          </p:stSnd>
        </p:sndAc>
      </p:transition>
    </mc:Choice>
    <mc:Fallback>
      <p:transition spd="slow">
        <p:fade/>
        <p:sndAc>
          <p:stSnd>
            <p:snd r:embed="rId2" name="camera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7F2C-7557-4CBC-BBAD-53BFA9DD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695" y="1670180"/>
            <a:ext cx="3371287" cy="3889932"/>
          </a:xfrm>
        </p:spPr>
        <p:txBody>
          <a:bodyPr/>
          <a:lstStyle/>
          <a:p>
            <a:pPr marL="0" indent="0">
              <a:buNone/>
            </a:pPr>
            <a:r>
              <a:rPr 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THANKS FOR ATTENTION!</a:t>
            </a:r>
            <a:endParaRPr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D507C-6334-408E-B7BB-033ACAAC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76" y="2002287"/>
            <a:ext cx="3986504" cy="26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  <p:sndAc>
          <p:stSnd>
            <p:snd r:embed="rId2" name="laser.wav"/>
          </p:stSnd>
        </p:sndAc>
      </p:transition>
    </mc:Choice>
    <mc:Fallback xmlns="">
      <p:transition spd="slow">
        <p:fade/>
        <p:sndAc>
          <p:stSnd>
            <p:snd r:embed="rId4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A1AD-B568-4003-B54B-3F63F114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will we talk about?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66EE-2051-421B-AF05-151966AE3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31" y="1846907"/>
            <a:ext cx="3837491" cy="28006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C867-3F47-48A9-BF62-016CD73D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324" y="1469071"/>
            <a:ext cx="5285790" cy="4819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Computer Networks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Protocols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Resolution Protocol (ARP)  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ARP Traffic Using Packet Tracer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D2A8C-4AD9-40CA-B6C3-0B8FAA157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8" y="928121"/>
            <a:ext cx="2267896" cy="172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4019"/>
      </p:ext>
    </p:extLst>
  </p:cSld>
  <p:clrMapOvr>
    <a:masterClrMapping/>
  </p:clrMapOvr>
  <p:transition spd="slow">
    <p:split orient="vert"/>
    <p:sndAc>
      <p:stSnd>
        <p:snd r:embed="rId2" name="chimes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743A-B5D2-4BD2-AF42-AEBA49AB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889F46-8BB4-4F4A-BD05-5D12ACF23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25" y="897161"/>
            <a:ext cx="3598307" cy="2472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73564A-FF5F-44C6-8565-3B1A06787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45" y="3852175"/>
            <a:ext cx="3151414" cy="2054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0218-BE74-4BEF-AFB9-62E18D908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545" y="1379927"/>
            <a:ext cx="5157496" cy="476590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Area Network (LAN) 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 Area Network (WAN) 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Metropolitan Area Network (MAN)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Networks 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Switches 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Routers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216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5" name="wind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6D215B-E652-4DF6-8B77-956CF3CEC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8" y="204401"/>
            <a:ext cx="2247607" cy="1319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47841-FC3A-462F-9C41-6BB513C8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Network Protocols</a:t>
            </a:r>
            <a:b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587D-50C8-45B0-835A-1F45DC69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382" y="873252"/>
            <a:ext cx="7315200" cy="51206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and Purpose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Network Protocols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</a:p>
          <a:p>
            <a:pPr lvl="1">
              <a:lnSpc>
                <a:spcPct val="150000"/>
              </a:lnSpc>
            </a:pPr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Ethernet </a:t>
            </a:r>
          </a:p>
          <a:p>
            <a:pPr lvl="1">
              <a:lnSpc>
                <a:spcPct val="150000"/>
              </a:lnSpc>
            </a:pPr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Resolution Protocol (ARP)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2920" lvl="1" indent="0">
              <a:lnSpc>
                <a:spcPct val="150000"/>
              </a:lnSpc>
              <a:buNone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D449E-0E9C-41A2-B861-91B17E60B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63" y="1795302"/>
            <a:ext cx="3179586" cy="41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40949"/>
      </p:ext>
    </p:extLst>
  </p:cSld>
  <p:clrMapOvr>
    <a:masterClrMapping/>
  </p:clrMapOvr>
  <p:transition spd="slow">
    <p:randomBar dir="vert"/>
    <p:sndAc>
      <p:stSnd>
        <p:snd r:embed="rId2" name="voltage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7841-FC3A-462F-9C41-6BB513C8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 Resolution Protocol (ARP) </a:t>
            </a:r>
            <a:b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8F3DE-F915-46FD-B7DD-F9F0EDCC1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216" y="2062065"/>
            <a:ext cx="3533386" cy="22236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587D-50C8-45B0-835A-1F45DC69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931" y="998377"/>
            <a:ext cx="3948755" cy="4814594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ARP necessary?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ARP works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ARP Table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ARP Cache Poisoning  and ARP Spoofing	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1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5" name="explod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7841-FC3A-462F-9C41-6BB513C8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ARP Traffic Using Packet Tracer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8403F-E48D-4F17-9DCF-397A129D3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142" y="2358312"/>
            <a:ext cx="2847975" cy="1600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587D-50C8-45B0-835A-1F45DC69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66" y="770802"/>
            <a:ext cx="6562356" cy="5120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Packet Tracer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Capabilities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Use Packet Tracer for Network Analysis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up a Network Topology in Packet Tracer </a:t>
            </a:r>
          </a:p>
        </p:txBody>
      </p:sp>
    </p:spTree>
    <p:extLst>
      <p:ext uri="{BB962C8B-B14F-4D97-AF65-F5344CB8AC3E}">
        <p14:creationId xmlns:p14="http://schemas.microsoft.com/office/powerpoint/2010/main" val="33879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4" name="camera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Analyzing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F14F3-3808-4FD9-BFE0-20FD46200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6" y="1132980"/>
            <a:ext cx="2511652" cy="1851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FDA27-1381-4270-88D3-54B866092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570" y="2001148"/>
            <a:ext cx="6193990" cy="3110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316250"/>
      </p:ext>
    </p:extLst>
  </p:cSld>
  <p:clrMapOvr>
    <a:masterClrMapping/>
  </p:clrMapOvr>
  <p:transition spd="slow">
    <p:sndAc>
      <p:stSnd>
        <p:snd r:embed="rId2" name="breeze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Analyzing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BD7482-C8C5-4907-9A17-3690E9478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9" y="974503"/>
            <a:ext cx="2868580" cy="2154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A0ADE6-3802-46DB-9178-3A5F53852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895" y="1929881"/>
            <a:ext cx="5141166" cy="265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15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2" name="laser.wav"/>
          </p:stSnd>
        </p:sndAc>
      </p:transition>
    </mc:Choice>
    <mc:Fallback xmlns="">
      <p:transition spd="slow">
        <p:fade/>
        <p:sndAc>
          <p:stSnd>
            <p:snd r:embed="rId5" name="laser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078-DD1A-4FD9-9EDE-525B217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Testing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7F2C-7557-4CBC-BBAD-53BFA9DD2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So, let’s jump in Packet Tracer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6D416-D352-41F3-80BA-EF22782AF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193" y="1754589"/>
            <a:ext cx="3582274" cy="358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3349"/>
      </p:ext>
    </p:extLst>
  </p:cSld>
  <p:clrMapOvr>
    <a:masterClrMapping/>
  </p:clrMapOvr>
  <p:transition spd="slow">
    <p:circle/>
    <p:sndAc>
      <p:stSnd>
        <p:snd r:embed="rId2" name="chimes.wav"/>
      </p:stSnd>
    </p:sndAc>
  </p:transition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176</TotalTime>
  <Words>144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Corbel</vt:lpstr>
      <vt:lpstr>Times New Roman</vt:lpstr>
      <vt:lpstr>Wingdings 2</vt:lpstr>
      <vt:lpstr>Frame</vt:lpstr>
      <vt:lpstr>Analyzing-ARP-traffic-using-Packet-Tracer</vt:lpstr>
      <vt:lpstr>What will we talk about?</vt:lpstr>
      <vt:lpstr>Computer Networks</vt:lpstr>
      <vt:lpstr>Network Protocols </vt:lpstr>
      <vt:lpstr>Address Resolution Protocol (ARP)  </vt:lpstr>
      <vt:lpstr>Analyzing ARP Traffic Using Packet Tracer</vt:lpstr>
      <vt:lpstr>Analyzing </vt:lpstr>
      <vt:lpstr>Analyzing</vt:lpstr>
      <vt:lpstr>Testing out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Design – Implement Simple ATM</dc:title>
  <dc:creator>Turan</dc:creator>
  <cp:lastModifiedBy>surahi .</cp:lastModifiedBy>
  <cp:revision>7</cp:revision>
  <dcterms:created xsi:type="dcterms:W3CDTF">2023-04-29T11:07:58Z</dcterms:created>
  <dcterms:modified xsi:type="dcterms:W3CDTF">2024-04-23T15:43:16Z</dcterms:modified>
</cp:coreProperties>
</file>